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7"/>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720" r:id="rId26"/>
    <p:sldId id="721" r:id="rId27"/>
    <p:sldId id="1536" r:id="rId28"/>
    <p:sldId id="1759" r:id="rId29"/>
    <p:sldId id="1533" r:id="rId30"/>
    <p:sldId id="1645" r:id="rId31"/>
    <p:sldId id="1755" r:id="rId32"/>
    <p:sldId id="1998" r:id="rId33"/>
    <p:sldId id="1535" r:id="rId34"/>
    <p:sldId id="1761" r:id="rId35"/>
    <p:sldId id="2445" r:id="rId36"/>
    <p:sldId id="1972" r:id="rId37"/>
    <p:sldId id="1973" r:id="rId38"/>
    <p:sldId id="1974" r:id="rId39"/>
    <p:sldId id="1976" r:id="rId40"/>
    <p:sldId id="1977" r:id="rId41"/>
    <p:sldId id="1978" r:id="rId42"/>
    <p:sldId id="1979" r:id="rId43"/>
    <p:sldId id="1982" r:id="rId44"/>
    <p:sldId id="1983" r:id="rId45"/>
    <p:sldId id="1984" r:id="rId46"/>
    <p:sldId id="1985" r:id="rId47"/>
    <p:sldId id="1990" r:id="rId48"/>
    <p:sldId id="2001" r:id="rId49"/>
    <p:sldId id="1991" r:id="rId50"/>
    <p:sldId id="1992" r:id="rId51"/>
    <p:sldId id="1994" r:id="rId52"/>
    <p:sldId id="1997" r:id="rId53"/>
    <p:sldId id="2002" r:id="rId54"/>
    <p:sldId id="1500" r:id="rId55"/>
    <p:sldId id="1501" r:id="rId56"/>
    <p:sldId id="1503" r:id="rId57"/>
    <p:sldId id="1507" r:id="rId58"/>
    <p:sldId id="1539" r:id="rId59"/>
    <p:sldId id="1540" r:id="rId60"/>
    <p:sldId id="365" r:id="rId61"/>
    <p:sldId id="1220" r:id="rId62"/>
    <p:sldId id="1221" r:id="rId63"/>
    <p:sldId id="556" r:id="rId64"/>
    <p:sldId id="832" r:id="rId65"/>
    <p:sldId id="833" r:id="rId66"/>
    <p:sldId id="834" r:id="rId67"/>
    <p:sldId id="835" r:id="rId68"/>
    <p:sldId id="2004" r:id="rId69"/>
    <p:sldId id="875" r:id="rId70"/>
    <p:sldId id="1089" r:id="rId71"/>
    <p:sldId id="1090" r:id="rId72"/>
    <p:sldId id="1538" r:id="rId73"/>
    <p:sldId id="1091" r:id="rId74"/>
    <p:sldId id="1167" r:id="rId75"/>
    <p:sldId id="977" r:id="rId76"/>
    <p:sldId id="761" r:id="rId77"/>
    <p:sldId id="762" r:id="rId78"/>
    <p:sldId id="763" r:id="rId79"/>
    <p:sldId id="2179" r:id="rId80"/>
    <p:sldId id="2180" r:id="rId81"/>
    <p:sldId id="1291" r:id="rId82"/>
    <p:sldId id="1293" r:id="rId83"/>
    <p:sldId id="1294" r:id="rId84"/>
    <p:sldId id="1297" r:id="rId85"/>
    <p:sldId id="1295" r:id="rId86"/>
    <p:sldId id="1296" r:id="rId87"/>
    <p:sldId id="1299" r:id="rId88"/>
    <p:sldId id="1298" r:id="rId89"/>
    <p:sldId id="2141" r:id="rId90"/>
    <p:sldId id="1334" r:id="rId91"/>
    <p:sldId id="1335" r:id="rId92"/>
    <p:sldId id="1336" r:id="rId93"/>
    <p:sldId id="1338" r:id="rId94"/>
    <p:sldId id="1339" r:id="rId95"/>
    <p:sldId id="2181" r:id="rId96"/>
    <p:sldId id="1340" r:id="rId97"/>
    <p:sldId id="1341" r:id="rId98"/>
    <p:sldId id="1342" r:id="rId99"/>
    <p:sldId id="1343" r:id="rId100"/>
    <p:sldId id="1344" r:id="rId101"/>
    <p:sldId id="1541" r:id="rId102"/>
    <p:sldId id="1542" r:id="rId103"/>
    <p:sldId id="1543" r:id="rId104"/>
    <p:sldId id="1544" r:id="rId105"/>
    <p:sldId id="1545" r:id="rId106"/>
    <p:sldId id="1378" r:id="rId107"/>
    <p:sldId id="1381" r:id="rId108"/>
    <p:sldId id="1382" r:id="rId109"/>
    <p:sldId id="1383" r:id="rId110"/>
    <p:sldId id="1384" r:id="rId111"/>
    <p:sldId id="1380" r:id="rId112"/>
    <p:sldId id="1385" r:id="rId113"/>
    <p:sldId id="1386" r:id="rId114"/>
    <p:sldId id="1021" r:id="rId115"/>
    <p:sldId id="638" r:id="rId116"/>
    <p:sldId id="1022" r:id="rId117"/>
    <p:sldId id="876" r:id="rId118"/>
    <p:sldId id="737" r:id="rId119"/>
    <p:sldId id="730" r:id="rId120"/>
    <p:sldId id="1287" r:id="rId121"/>
    <p:sldId id="1333" r:id="rId122"/>
    <p:sldId id="2003" r:id="rId123"/>
    <p:sldId id="282" r:id="rId124"/>
    <p:sldId id="554" r:id="rId125"/>
    <p:sldId id="28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AE0212"/>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1" Type="http://schemas.openxmlformats.org/officeDocument/2006/relationships/commentAuthors" Target="commentAuthors.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endParaRPr lang="en-US">
              <a:solidFill>
                <a:schemeClr val="bg1"/>
              </a:solidFill>
              <a:sym typeface="+mn-ea"/>
            </a:endParaRPr>
          </a:p>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3.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4.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5.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image" Target="../media/image20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6.png"/><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8.png"/><Relationship Id="rId1" Type="http://schemas.openxmlformats.org/officeDocument/2006/relationships/image" Target="../media/image20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7.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0.png"/><Relationship Id="rId1" Type="http://schemas.openxmlformats.org/officeDocument/2006/relationships/image" Target="../media/image2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2.png"/><Relationship Id="rId1" Type="http://schemas.openxmlformats.org/officeDocument/2006/relationships/image" Target="../media/image221.png"/></Relationships>
</file>

<file path=ppt/slides/_rels/slide121.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2.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1.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0.png"/><Relationship Id="rId13" Type="http://schemas.openxmlformats.org/officeDocument/2006/relationships/hyperlink" Target="https://dev.to/weder96" TargetMode="External"/><Relationship Id="rId12" Type="http://schemas.openxmlformats.org/officeDocument/2006/relationships/image" Target="../media/image229.png"/><Relationship Id="rId11" Type="http://schemas.openxmlformats.org/officeDocument/2006/relationships/image" Target="../media/image228.png"/><Relationship Id="rId10" Type="http://schemas.openxmlformats.org/officeDocument/2006/relationships/image" Target="../media/image227.png"/><Relationship Id="rId1" Type="http://schemas.openxmlformats.org/officeDocument/2006/relationships/image" Target="../media/image2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3.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8.png"/><Relationship Id="rId6" Type="http://schemas.openxmlformats.org/officeDocument/2006/relationships/image" Target="../media/image31.png"/><Relationship Id="rId5" Type="http://schemas.openxmlformats.org/officeDocument/2006/relationships/image" Target="../media/image67.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3.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image" Target="../media/image8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3.svg"/><Relationship Id="rId7" Type="http://schemas.openxmlformats.org/officeDocument/2006/relationships/image" Target="../media/image87.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6.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8.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87.png"/><Relationship Id="rId7" Type="http://schemas.openxmlformats.org/officeDocument/2006/relationships/image" Target="../media/image15.svg"/><Relationship Id="rId6" Type="http://schemas.openxmlformats.org/officeDocument/2006/relationships/image" Target="../media/image90.png"/><Relationship Id="rId5" Type="http://schemas.openxmlformats.org/officeDocument/2006/relationships/image" Target="../media/image14.svg"/><Relationship Id="rId4" Type="http://schemas.openxmlformats.org/officeDocument/2006/relationships/image" Target="../media/image89.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4.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7.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7.svg"/><Relationship Id="rId3" Type="http://schemas.openxmlformats.org/officeDocument/2006/relationships/image" Target="../media/image101.png"/><Relationship Id="rId2" Type="http://schemas.openxmlformats.org/officeDocument/2006/relationships/image" Target="../media/image48.png"/><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1.sv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5" Type="http://schemas.openxmlformats.org/officeDocument/2006/relationships/notesSlide" Target="../notesSlides/notesSlide25.xml"/><Relationship Id="rId14" Type="http://schemas.openxmlformats.org/officeDocument/2006/relationships/slideLayout" Target="../slideLayouts/slideLayout7.xml"/><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1.png"/><Relationship Id="rId2" Type="http://schemas.openxmlformats.org/officeDocument/2006/relationships/image" Target="../media/image6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2.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2" Type="http://schemas.openxmlformats.org/officeDocument/2006/relationships/notesSlide" Target="../notesSlides/notesSlide29.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29.pn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svg"/><Relationship Id="rId7" Type="http://schemas.openxmlformats.org/officeDocument/2006/relationships/image" Target="../media/image91.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1.xml"/><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90.png"/><Relationship Id="rId7" Type="http://schemas.openxmlformats.org/officeDocument/2006/relationships/image" Target="../media/image51.png"/><Relationship Id="rId6" Type="http://schemas.openxmlformats.org/officeDocument/2006/relationships/image" Target="../media/image14.svg"/><Relationship Id="rId5" Type="http://schemas.openxmlformats.org/officeDocument/2006/relationships/image" Target="../media/image89.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2.xml"/><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26.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20.svg"/><Relationship Id="rId7" Type="http://schemas.openxmlformats.org/officeDocument/2006/relationships/image" Target="../media/image132.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1.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4.png"/><Relationship Id="rId7" Type="http://schemas.openxmlformats.org/officeDocument/2006/relationships/image" Target="../media/image64.png"/><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3.svg"/><Relationship Id="rId14" Type="http://schemas.openxmlformats.org/officeDocument/2006/relationships/image" Target="../media/image138.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2.svg"/><Relationship Id="rId10" Type="http://schemas.openxmlformats.org/officeDocument/2006/relationships/image" Target="../media/image137.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5.svg"/><Relationship Id="rId14" Type="http://schemas.openxmlformats.org/officeDocument/2006/relationships/image" Target="../media/image90.png"/><Relationship Id="rId13" Type="http://schemas.openxmlformats.org/officeDocument/2006/relationships/image" Target="../media/image51.png"/><Relationship Id="rId12" Type="http://schemas.openxmlformats.org/officeDocument/2006/relationships/image" Target="../media/image23.svg"/><Relationship Id="rId11" Type="http://schemas.openxmlformats.org/officeDocument/2006/relationships/image" Target="../media/image138.png"/><Relationship Id="rId10" Type="http://schemas.openxmlformats.org/officeDocument/2006/relationships/image" Target="../media/image3.sv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2.svg"/><Relationship Id="rId6" Type="http://schemas.openxmlformats.org/officeDocument/2006/relationships/image" Target="../media/image137.png"/><Relationship Id="rId5" Type="http://schemas.openxmlformats.org/officeDocument/2006/relationships/image" Target="../media/image2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39.png"/><Relationship Id="rId12" Type="http://schemas.openxmlformats.org/officeDocument/2006/relationships/image" Target="../media/image52.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3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0.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1.svg"/><Relationship Id="rId13" Type="http://schemas.openxmlformats.org/officeDocument/2006/relationships/image" Target="../media/image136.png"/><Relationship Id="rId12" Type="http://schemas.openxmlformats.org/officeDocument/2006/relationships/image" Target="../media/image63.png"/><Relationship Id="rId11" Type="http://schemas.openxmlformats.org/officeDocument/2006/relationships/image" Target="../media/image24.svg"/><Relationship Id="rId10" Type="http://schemas.openxmlformats.org/officeDocument/2006/relationships/image" Target="../media/image142.png"/><Relationship Id="rId1" Type="http://schemas.openxmlformats.org/officeDocument/2006/relationships/image" Target="../media/image26.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3.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6.svg"/><Relationship Id="rId7" Type="http://schemas.openxmlformats.org/officeDocument/2006/relationships/image" Target="../media/image145.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5.svg"/><Relationship Id="rId3" Type="http://schemas.openxmlformats.org/officeDocument/2006/relationships/image" Target="../media/image144.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7.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6.png"/></Relationships>
</file>

<file path=ppt/slides/_rels/slide7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144.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8.svg"/><Relationship Id="rId14" Type="http://schemas.openxmlformats.org/officeDocument/2006/relationships/image" Target="../media/image126.png"/><Relationship Id="rId13" Type="http://schemas.openxmlformats.org/officeDocument/2006/relationships/image" Target="../media/image15.svg"/><Relationship Id="rId12" Type="http://schemas.openxmlformats.org/officeDocument/2006/relationships/image" Target="../media/image90.png"/><Relationship Id="rId11" Type="http://schemas.openxmlformats.org/officeDocument/2006/relationships/image" Target="../media/image14.svg"/><Relationship Id="rId10" Type="http://schemas.openxmlformats.org/officeDocument/2006/relationships/image" Target="../media/image89.png"/><Relationship Id="rId1" Type="http://schemas.openxmlformats.org/officeDocument/2006/relationships/image" Target="../media/image4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1.png"/><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27.png"/><Relationship Id="rId4" Type="http://schemas.openxmlformats.org/officeDocument/2006/relationships/image" Target="../media/image157.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6.png"/></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3.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3.png"/><Relationship Id="rId1" Type="http://schemas.openxmlformats.org/officeDocument/2006/relationships/image" Target="../media/image151.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3.png"/><Relationship Id="rId1" Type="http://schemas.openxmlformats.org/officeDocument/2006/relationships/image" Target="../media/image151.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51.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4.png"/><Relationship Id="rId1" Type="http://schemas.openxmlformats.org/officeDocument/2006/relationships/image" Target="../media/image17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5.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image" Target="../media/image178.png"/><Relationship Id="rId3" Type="http://schemas.openxmlformats.org/officeDocument/2006/relationships/image" Target="../media/image177.png"/><Relationship Id="rId2" Type="http://schemas.openxmlformats.org/officeDocument/2006/relationships/image" Target="../media/image151.png"/><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2.png"/><Relationship Id="rId4" Type="http://schemas.openxmlformats.org/officeDocument/2006/relationships/image" Target="../media/image181.png"/><Relationship Id="rId3" Type="http://schemas.openxmlformats.org/officeDocument/2006/relationships/image" Target="../media/image151.png"/><Relationship Id="rId2" Type="http://schemas.openxmlformats.org/officeDocument/2006/relationships/image" Target="../media/image180.png"/><Relationship Id="rId1" Type="http://schemas.openxmlformats.org/officeDocument/2006/relationships/image" Target="../media/image17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84.png"/><Relationship Id="rId2" Type="http://schemas.openxmlformats.org/officeDocument/2006/relationships/image" Target="../media/image151.png"/><Relationship Id="rId1" Type="http://schemas.openxmlformats.org/officeDocument/2006/relationships/image" Target="../media/image183.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5.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7.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8.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9.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9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7080" cy="6858000"/>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8661400" y="6508115"/>
            <a:ext cx="3529965" cy="337185"/>
          </a:xfrm>
          <a:prstGeom prst="rect">
            <a:avLst/>
          </a:prstGeom>
          <a:noFill/>
        </p:spPr>
        <p:txBody>
          <a:bodyPr wrap="square" rtlCol="0" anchor="t">
            <a:spAutoFit/>
          </a:bodyPr>
          <a:p>
            <a:r>
              <a:rPr lang="pt-PT" altLang="en-US" sz="1600" b="1">
                <a:solidFill>
                  <a:schemeClr val="bg1"/>
                </a:solidFill>
                <a:sym typeface="+mn-ea"/>
              </a:rPr>
              <a:t>#DeveloperCareerDay2023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155508"/>
            <a:ext cx="4404995"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Introduction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212090" y="1226185"/>
            <a:ext cx="4399915"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7794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13790" y="632396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037840" y="3314065"/>
            <a:ext cx="1197610" cy="757555"/>
          </a:xfrm>
          <a:prstGeom prst="rect">
            <a:avLst/>
          </a:prstGeom>
        </p:spPr>
      </p:pic>
      <p:pic>
        <p:nvPicPr>
          <p:cNvPr id="6" name="Picture 5"/>
          <p:cNvPicPr>
            <a:picLocks noChangeAspect="1"/>
          </p:cNvPicPr>
          <p:nvPr/>
        </p:nvPicPr>
        <p:blipFill>
          <a:blip r:embed="rId4"/>
          <a:stretch>
            <a:fillRect/>
          </a:stretch>
        </p:blipFill>
        <p:spPr>
          <a:xfrm>
            <a:off x="2553335" y="6097270"/>
            <a:ext cx="557784" cy="643821"/>
          </a:xfrm>
          <a:prstGeom prst="rect">
            <a:avLst/>
          </a:prstGeom>
        </p:spPr>
      </p:pic>
      <p:pic>
        <p:nvPicPr>
          <p:cNvPr id="14" name="Picture 13"/>
          <p:cNvPicPr>
            <a:picLocks noChangeAspect="1"/>
          </p:cNvPicPr>
          <p:nvPr/>
        </p:nvPicPr>
        <p:blipFill>
          <a:blip r:embed="rId5"/>
          <a:stretch>
            <a:fillRect/>
          </a:stretch>
        </p:blipFill>
        <p:spPr>
          <a:xfrm>
            <a:off x="492125" y="618299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3497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813560" y="271780"/>
            <a:ext cx="1118870" cy="1118870"/>
          </a:xfrm>
          <a:prstGeom prst="rect">
            <a:avLst/>
          </a:prstGeom>
        </p:spPr>
      </p:pic>
      <p:sp>
        <p:nvSpPr>
          <p:cNvPr id="7" name="object 18"/>
          <p:cNvSpPr/>
          <p:nvPr/>
        </p:nvSpPr>
        <p:spPr>
          <a:xfrm>
            <a:off x="329565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00367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364871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562038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1076325"/>
          </a:xfrm>
          <a:prstGeom prst="rect">
            <a:avLst/>
          </a:prstGeom>
          <a:noFill/>
        </p:spPr>
        <p:txBody>
          <a:bodyPr wrap="square" rtlCol="0" anchor="t">
            <a:spAutoFit/>
          </a:bodyPr>
          <a:p>
            <a:pPr algn="l"/>
            <a:r>
              <a:rPr sz="1600">
                <a:solidFill>
                  <a:schemeClr val="bg1"/>
                </a:solidFill>
              </a:rPr>
              <a:t>You’re ready to deploy your AWS CDK app with your </a:t>
            </a:r>
            <a:endParaRPr sz="1600">
              <a:solidFill>
                <a:schemeClr val="bg1"/>
              </a:solidFill>
            </a:endParaRPr>
          </a:p>
          <a:p>
            <a:pPr algn="l"/>
            <a:r>
              <a:rPr sz="1600">
                <a:solidFill>
                  <a:schemeClr val="bg1"/>
                </a:solidFill>
              </a:rPr>
              <a:t>synthesized CloudFormation templates and bootstrapped </a:t>
            </a:r>
            <a:endParaRPr sz="1600">
              <a:solidFill>
                <a:schemeClr val="bg1"/>
              </a:solidFill>
            </a:endParaRPr>
          </a:p>
          <a:p>
            <a:pPr algn="l"/>
            <a:r>
              <a:rPr sz="1600">
                <a:solidFill>
                  <a:schemeClr val="bg1"/>
                </a:solidFill>
              </a:rPr>
              <a:t>stack. To do this, run the </a:t>
            </a:r>
            <a:r>
              <a:rPr sz="1600" b="1">
                <a:solidFill>
                  <a:schemeClr val="bg1"/>
                </a:solidFill>
              </a:rPr>
              <a:t>cdk deploy</a:t>
            </a:r>
            <a:r>
              <a:rPr sz="1600">
                <a:solidFill>
                  <a:schemeClr val="bg1"/>
                </a:solidFill>
              </a:rPr>
              <a:t> command in your </a:t>
            </a:r>
            <a:endParaRPr sz="1600">
              <a:solidFill>
                <a:schemeClr val="bg1"/>
              </a:solidFill>
            </a:endParaRPr>
          </a:p>
          <a:p>
            <a:pPr algn="l"/>
            <a:r>
              <a:rPr sz="1600">
                <a:solidFill>
                  <a:schemeClr val="bg1"/>
                </a:solidFill>
              </a:rPr>
              <a:t>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660400"/>
            <a:ext cx="5171440" cy="1111250"/>
          </a:xfrm>
          <a:prstGeom prst="rect">
            <a:avLst/>
          </a:prstGeom>
        </p:spPr>
      </p:pic>
      <p:sp>
        <p:nvSpPr>
          <p:cNvPr id="18" name="Text Box 17"/>
          <p:cNvSpPr txBox="1"/>
          <p:nvPr/>
        </p:nvSpPr>
        <p:spPr>
          <a:xfrm>
            <a:off x="8074025" y="95186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77546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3 -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33030</Words>
  <Application>WPS Presentation</Application>
  <PresentationFormat>Widescreen</PresentationFormat>
  <Paragraphs>1811</Paragraphs>
  <Slides>123</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123</vt:i4>
      </vt:variant>
    </vt:vector>
  </HeadingPairs>
  <TitlesOfParts>
    <vt:vector size="147"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Getting to know AWS Serverless with CDK, Java and Python</vt:lpstr>
      <vt:lpstr>PowerPoint 演示文稿</vt:lpstr>
      <vt:lpstr>PowerPoint 演示文稿</vt:lpstr>
      <vt:lpstr>Question  Artificial intelligence</vt:lpstr>
      <vt:lpstr>PowerPoint 演示文稿</vt:lpstr>
      <vt:lpstr>PowerPoint 演示文稿</vt:lpstr>
      <vt:lpstr>Use Case </vt:lpstr>
      <vt:lpstr>PowerPoint 演示文稿</vt:lpstr>
      <vt:lpstr>Requirement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Introduction  AWS 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1043</cp:revision>
  <dcterms:created xsi:type="dcterms:W3CDTF">2023-10-18T02:40:49Z</dcterms:created>
  <dcterms:modified xsi:type="dcterms:W3CDTF">2023-10-18T02:40:49Z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